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07" r:id="rId2"/>
    <p:sldId id="1090" r:id="rId3"/>
  </p:sldIdLst>
  <p:sldSz cx="6858000" cy="9906000" type="A4"/>
  <p:notesSz cx="6797675" cy="987425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TH SarabunPSK" panose="020B0500040200020003" pitchFamily="34" charset="-34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defTabSz="954088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76250" indent="-133350" algn="l" defTabSz="954088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54088" indent="-269875" algn="l" defTabSz="954088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433513" indent="-406400" algn="l" defTabSz="954088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911350" indent="-542925" algn="l" defTabSz="954088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EE"/>
    <a:srgbClr val="FFC9E4"/>
    <a:srgbClr val="FF2994"/>
    <a:srgbClr val="FF8BC5"/>
    <a:srgbClr val="F0E1FF"/>
    <a:srgbClr val="E8D1FF"/>
    <a:srgbClr val="CCCCFF"/>
    <a:srgbClr val="CC99FF"/>
    <a:srgbClr val="DBB7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04" autoAdjust="0"/>
    <p:restoredTop sz="95407" autoAdjust="0"/>
  </p:normalViewPr>
  <p:slideViewPr>
    <p:cSldViewPr>
      <p:cViewPr>
        <p:scale>
          <a:sx n="25" d="100"/>
          <a:sy n="25" d="100"/>
        </p:scale>
        <p:origin x="3336" y="1164"/>
      </p:cViewPr>
      <p:guideLst>
        <p:guide orient="horz" pos="312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F2C-1CF8-5EDD-5B6F-752F161BC2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0719" tIns="45360" rIns="90719" bIns="45360" rtlCol="0"/>
          <a:lstStyle>
            <a:lvl1pPr algn="l" defTabSz="94743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85D1BE-B758-5155-5F04-1CF1BE2B83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0719" tIns="45360" rIns="90719" bIns="45360" rtlCol="0"/>
          <a:lstStyle>
            <a:lvl1pPr algn="r" defTabSz="947435">
              <a:defRPr sz="1200"/>
            </a:lvl1pPr>
          </a:lstStyle>
          <a:p>
            <a:pPr>
              <a:defRPr/>
            </a:pPr>
            <a:fld id="{601D6CE7-4907-49C9-BCA8-DD68C1C17CC7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B2D5D-6157-ED61-7D40-481C7D4494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43225" cy="493712"/>
          </a:xfrm>
          <a:prstGeom prst="rect">
            <a:avLst/>
          </a:prstGeom>
        </p:spPr>
        <p:txBody>
          <a:bodyPr vert="horz" lIns="90719" tIns="45360" rIns="90719" bIns="45360" rtlCol="0" anchor="b"/>
          <a:lstStyle>
            <a:lvl1pPr algn="l" defTabSz="94743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3A144-2615-B4D5-12B8-25CC5982BF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380538"/>
            <a:ext cx="2944813" cy="493712"/>
          </a:xfrm>
          <a:prstGeom prst="rect">
            <a:avLst/>
          </a:prstGeom>
        </p:spPr>
        <p:txBody>
          <a:bodyPr vert="horz" wrap="square" lIns="90719" tIns="45360" rIns="90719" bIns="4536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/>
            </a:lvl1pPr>
          </a:lstStyle>
          <a:p>
            <a:pPr>
              <a:defRPr/>
            </a:pPr>
            <a:fld id="{49DF8127-DDF3-411A-94BC-65793B12B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>
            <a:extLst>
              <a:ext uri="{FF2B5EF4-FFF2-40B4-BE49-F238E27FC236}">
                <a16:creationId xmlns:a16="http://schemas.microsoft.com/office/drawing/2014/main" id="{B4AB3A60-2697-1591-A695-E6B4DA7037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3713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l" defTabSz="128429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ตัวยึดวันที่ 2">
            <a:extLst>
              <a:ext uri="{FF2B5EF4-FFF2-40B4-BE49-F238E27FC236}">
                <a16:creationId xmlns:a16="http://schemas.microsoft.com/office/drawing/2014/main" id="{0DAFC270-FB75-51FE-04E7-BAF05083DA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1735" tIns="45867" rIns="91735" bIns="45867" rtlCol="0"/>
          <a:lstStyle>
            <a:lvl1pPr algn="r" defTabSz="128429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35E5FA-E108-4529-9976-9E429AC1DC51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4" name="ตัวยึดรูปบนภาพนิ่ง 3">
            <a:extLst>
              <a:ext uri="{FF2B5EF4-FFF2-40B4-BE49-F238E27FC236}">
                <a16:creationId xmlns:a16="http://schemas.microsoft.com/office/drawing/2014/main" id="{74E3B54D-415E-203C-0254-14EC9EAD77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39775"/>
            <a:ext cx="256540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5" tIns="45867" rIns="91735" bIns="45867" rtlCol="0" anchor="ctr"/>
          <a:lstStyle/>
          <a:p>
            <a:pPr lvl="0"/>
            <a:endParaRPr lang="en-US" noProof="0"/>
          </a:p>
        </p:txBody>
      </p:sp>
      <p:sp>
        <p:nvSpPr>
          <p:cNvPr id="5" name="ตัวยึดบันทึกย่อ 4">
            <a:extLst>
              <a:ext uri="{FF2B5EF4-FFF2-40B4-BE49-F238E27FC236}">
                <a16:creationId xmlns:a16="http://schemas.microsoft.com/office/drawing/2014/main" id="{01779061-AE7A-C35E-D93E-174532DE3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691063"/>
            <a:ext cx="5435600" cy="4443412"/>
          </a:xfrm>
          <a:prstGeom prst="rect">
            <a:avLst/>
          </a:prstGeom>
        </p:spPr>
        <p:txBody>
          <a:bodyPr vert="horz" lIns="91735" tIns="45867" rIns="91735" bIns="45867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  <a:endParaRPr lang="en-US" noProof="0"/>
          </a:p>
        </p:txBody>
      </p:sp>
      <p:sp>
        <p:nvSpPr>
          <p:cNvPr id="6" name="ตัวยึดท้ายกระดาษ 5">
            <a:extLst>
              <a:ext uri="{FF2B5EF4-FFF2-40B4-BE49-F238E27FC236}">
                <a16:creationId xmlns:a16="http://schemas.microsoft.com/office/drawing/2014/main" id="{5FE5045E-1E4B-79FF-0EFB-7008720C43C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3225" cy="493713"/>
          </a:xfrm>
          <a:prstGeom prst="rect">
            <a:avLst/>
          </a:prstGeom>
        </p:spPr>
        <p:txBody>
          <a:bodyPr vert="horz" lIns="91735" tIns="45867" rIns="91735" bIns="45867" rtlCol="0" anchor="b"/>
          <a:lstStyle>
            <a:lvl1pPr algn="l" defTabSz="128429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6">
            <a:extLst>
              <a:ext uri="{FF2B5EF4-FFF2-40B4-BE49-F238E27FC236}">
                <a16:creationId xmlns:a16="http://schemas.microsoft.com/office/drawing/2014/main" id="{36AC4D27-F500-3EF0-80C6-46A8138D9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wrap="square" lIns="91735" tIns="45867" rIns="91735" bIns="45867" numCol="1" anchor="b" anchorCtr="0" compatLnSpc="1">
            <a:prstTxWarp prst="textNoShape">
              <a:avLst/>
            </a:prstTxWarp>
          </a:bodyPr>
          <a:lstStyle>
            <a:lvl1pPr algn="r" defTabSz="1281113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374B12-7FD5-49F4-85AE-C75517A41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540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6250" algn="l" defTabSz="9540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4088" algn="l" defTabSz="9540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3513" algn="l" defTabSz="9540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11350" algn="l" defTabSz="95408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93964" algn="l" defTabSz="957585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6pPr>
    <a:lvl7pPr marL="2872758" algn="l" defTabSz="957585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7pPr>
    <a:lvl8pPr marL="3351551" algn="l" defTabSz="957585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8pPr>
    <a:lvl9pPr marL="3830343" algn="l" defTabSz="957585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6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2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4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72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97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621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545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70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94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C216EEEF-2F2C-195F-393E-40F5FAAD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A23B7-3B3F-45BE-B652-C2FD27473832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A4D5F229-ED19-A507-0D1B-1B5F7261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FBC1F066-0ECF-EC3D-837B-369DB0D29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078D7-C10F-49DC-B9F7-4E2AEB211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96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53F2F527-C943-CFF0-DF37-DCDE6CF84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3CEEC-E3D9-4E80-B6C4-4DF37E3910BC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5161005A-758A-86D4-02AC-99015560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B9A1C21A-337E-45DB-A453-D16C66473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507D6-8EAD-427A-96EB-7DC23DA3E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9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3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E060DEC8-3721-A43B-6244-DFD79C86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E583-1E17-4E98-827A-639D06EA497F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BBCCAE86-26FD-3B51-99EE-E66A90EC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F39A6028-56C3-91BD-65D1-FE0EDBD3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C9B2-7343-47B1-A356-2DA7BD375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23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66746DB1-2803-9500-ED28-61CE3231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EF1C6-0DBF-43FD-89A4-5258F7504364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51DB6051-4C2D-BDC3-8AA5-547E15A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8A6F98D9-DCA1-2C6A-453F-4B19965A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2A48-BFAB-4A2A-BB62-507D1409C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32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7"/>
            <a:ext cx="5829300" cy="1967442"/>
          </a:xfrm>
        </p:spPr>
        <p:txBody>
          <a:bodyPr anchor="t"/>
          <a:lstStyle>
            <a:lvl1pPr algn="l">
              <a:defRPr sz="8089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4044">
                <a:solidFill>
                  <a:schemeClr val="tx1">
                    <a:tint val="75000"/>
                  </a:schemeClr>
                </a:solidFill>
              </a:defRPr>
            </a:lvl1pPr>
            <a:lvl2pPr marL="924309" indent="0">
              <a:buNone/>
              <a:defRPr sz="3611">
                <a:solidFill>
                  <a:schemeClr val="tx1">
                    <a:tint val="75000"/>
                  </a:schemeClr>
                </a:solidFill>
              </a:defRPr>
            </a:lvl2pPr>
            <a:lvl3pPr marL="1848618" indent="0">
              <a:buNone/>
              <a:defRPr sz="3178">
                <a:solidFill>
                  <a:schemeClr val="tx1">
                    <a:tint val="75000"/>
                  </a:schemeClr>
                </a:solidFill>
              </a:defRPr>
            </a:lvl3pPr>
            <a:lvl4pPr marL="2772927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4pPr>
            <a:lvl5pPr marL="369723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5pPr>
            <a:lvl6pPr marL="4621547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6pPr>
            <a:lvl7pPr marL="5545859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7pPr>
            <a:lvl8pPr marL="647016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8pPr>
            <a:lvl9pPr marL="7394477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D08F25BD-4800-A5AF-367F-89C7924F3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BA4D-106D-4745-895A-933C69EFD84D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61CFE8EB-FBE2-5F06-FB93-94776D8E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8B61C43A-4B2F-9E70-CA48-0E6593A2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F9323-19CF-460E-92B5-192FDC988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91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5633"/>
            </a:lvl1pPr>
            <a:lvl2pPr>
              <a:defRPr sz="4911"/>
            </a:lvl2pPr>
            <a:lvl3pPr>
              <a:defRPr sz="4044"/>
            </a:lvl3pPr>
            <a:lvl4pPr>
              <a:defRPr sz="3611"/>
            </a:lvl4pPr>
            <a:lvl5pPr>
              <a:defRPr sz="3611"/>
            </a:lvl5pPr>
            <a:lvl6pPr>
              <a:defRPr sz="3611"/>
            </a:lvl6pPr>
            <a:lvl7pPr>
              <a:defRPr sz="3611"/>
            </a:lvl7pPr>
            <a:lvl8pPr>
              <a:defRPr sz="3611"/>
            </a:lvl8pPr>
            <a:lvl9pPr>
              <a:defRPr sz="361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5633"/>
            </a:lvl1pPr>
            <a:lvl2pPr>
              <a:defRPr sz="4911"/>
            </a:lvl2pPr>
            <a:lvl3pPr>
              <a:defRPr sz="4044"/>
            </a:lvl3pPr>
            <a:lvl4pPr>
              <a:defRPr sz="3611"/>
            </a:lvl4pPr>
            <a:lvl5pPr>
              <a:defRPr sz="3611"/>
            </a:lvl5pPr>
            <a:lvl6pPr>
              <a:defRPr sz="3611"/>
            </a:lvl6pPr>
            <a:lvl7pPr>
              <a:defRPr sz="3611"/>
            </a:lvl7pPr>
            <a:lvl8pPr>
              <a:defRPr sz="3611"/>
            </a:lvl8pPr>
            <a:lvl9pPr>
              <a:defRPr sz="361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id="{0F987D1D-5A0F-8B2F-7282-3CAC53FD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4491-DED3-4908-8E76-1E52596B7CF2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id="{9341FBB9-C8D1-F60B-370C-7713137C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id="{FEA1B814-5ED3-695F-9308-4868908C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EA64-2D1B-410E-94A1-8C2B69FFA7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20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4911" b="1"/>
            </a:lvl1pPr>
            <a:lvl2pPr marL="924309" indent="0">
              <a:buNone/>
              <a:defRPr sz="4044" b="1"/>
            </a:lvl2pPr>
            <a:lvl3pPr marL="1848618" indent="0">
              <a:buNone/>
              <a:defRPr sz="3611" b="1"/>
            </a:lvl3pPr>
            <a:lvl4pPr marL="2772927" indent="0">
              <a:buNone/>
              <a:defRPr sz="3178" b="1"/>
            </a:lvl4pPr>
            <a:lvl5pPr marL="3697238" indent="0">
              <a:buNone/>
              <a:defRPr sz="3178" b="1"/>
            </a:lvl5pPr>
            <a:lvl6pPr marL="4621547" indent="0">
              <a:buNone/>
              <a:defRPr sz="3178" b="1"/>
            </a:lvl6pPr>
            <a:lvl7pPr marL="5545859" indent="0">
              <a:buNone/>
              <a:defRPr sz="3178" b="1"/>
            </a:lvl7pPr>
            <a:lvl8pPr marL="6470168" indent="0">
              <a:buNone/>
              <a:defRPr sz="3178" b="1"/>
            </a:lvl8pPr>
            <a:lvl9pPr marL="7394477" indent="0">
              <a:buNone/>
              <a:defRPr sz="3178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4911"/>
            </a:lvl1pPr>
            <a:lvl2pPr>
              <a:defRPr sz="4044"/>
            </a:lvl2pPr>
            <a:lvl3pPr>
              <a:defRPr sz="3611"/>
            </a:lvl3pPr>
            <a:lvl4pPr>
              <a:defRPr sz="3178"/>
            </a:lvl4pPr>
            <a:lvl5pPr>
              <a:defRPr sz="3178"/>
            </a:lvl5pPr>
            <a:lvl6pPr>
              <a:defRPr sz="3178"/>
            </a:lvl6pPr>
            <a:lvl7pPr>
              <a:defRPr sz="3178"/>
            </a:lvl7pPr>
            <a:lvl8pPr>
              <a:defRPr sz="3178"/>
            </a:lvl8pPr>
            <a:lvl9pPr>
              <a:defRPr sz="3178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2" cy="924101"/>
          </a:xfrm>
        </p:spPr>
        <p:txBody>
          <a:bodyPr anchor="b"/>
          <a:lstStyle>
            <a:lvl1pPr marL="0" indent="0">
              <a:buNone/>
              <a:defRPr sz="4911" b="1"/>
            </a:lvl1pPr>
            <a:lvl2pPr marL="924309" indent="0">
              <a:buNone/>
              <a:defRPr sz="4044" b="1"/>
            </a:lvl2pPr>
            <a:lvl3pPr marL="1848618" indent="0">
              <a:buNone/>
              <a:defRPr sz="3611" b="1"/>
            </a:lvl3pPr>
            <a:lvl4pPr marL="2772927" indent="0">
              <a:buNone/>
              <a:defRPr sz="3178" b="1"/>
            </a:lvl4pPr>
            <a:lvl5pPr marL="3697238" indent="0">
              <a:buNone/>
              <a:defRPr sz="3178" b="1"/>
            </a:lvl5pPr>
            <a:lvl6pPr marL="4621547" indent="0">
              <a:buNone/>
              <a:defRPr sz="3178" b="1"/>
            </a:lvl6pPr>
            <a:lvl7pPr marL="5545859" indent="0">
              <a:buNone/>
              <a:defRPr sz="3178" b="1"/>
            </a:lvl7pPr>
            <a:lvl8pPr marL="6470168" indent="0">
              <a:buNone/>
              <a:defRPr sz="3178" b="1"/>
            </a:lvl8pPr>
            <a:lvl9pPr marL="7394477" indent="0">
              <a:buNone/>
              <a:defRPr sz="3178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2" cy="5707416"/>
          </a:xfrm>
        </p:spPr>
        <p:txBody>
          <a:bodyPr/>
          <a:lstStyle>
            <a:lvl1pPr>
              <a:defRPr sz="4911"/>
            </a:lvl1pPr>
            <a:lvl2pPr>
              <a:defRPr sz="4044"/>
            </a:lvl2pPr>
            <a:lvl3pPr>
              <a:defRPr sz="3611"/>
            </a:lvl3pPr>
            <a:lvl4pPr>
              <a:defRPr sz="3178"/>
            </a:lvl4pPr>
            <a:lvl5pPr>
              <a:defRPr sz="3178"/>
            </a:lvl5pPr>
            <a:lvl6pPr>
              <a:defRPr sz="3178"/>
            </a:lvl6pPr>
            <a:lvl7pPr>
              <a:defRPr sz="3178"/>
            </a:lvl7pPr>
            <a:lvl8pPr>
              <a:defRPr sz="3178"/>
            </a:lvl8pPr>
            <a:lvl9pPr>
              <a:defRPr sz="3178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ยึดวันที่ 3">
            <a:extLst>
              <a:ext uri="{FF2B5EF4-FFF2-40B4-BE49-F238E27FC236}">
                <a16:creationId xmlns:a16="http://schemas.microsoft.com/office/drawing/2014/main" id="{8F1CCDD8-B119-BC71-1A36-306220C52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20AF-B8E6-46AD-A03C-E90827D34466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8" name="ตัวยึดท้ายกระดาษ 4">
            <a:extLst>
              <a:ext uri="{FF2B5EF4-FFF2-40B4-BE49-F238E27FC236}">
                <a16:creationId xmlns:a16="http://schemas.microsoft.com/office/drawing/2014/main" id="{1EEC487C-1605-02FF-1B5A-905C0EBC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ยึดหมายเลขภาพนิ่ง 5">
            <a:extLst>
              <a:ext uri="{FF2B5EF4-FFF2-40B4-BE49-F238E27FC236}">
                <a16:creationId xmlns:a16="http://schemas.microsoft.com/office/drawing/2014/main" id="{95C63487-00C9-233B-6878-FBEE462AC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AE8AC-4575-4AF9-98C7-CC46D2E57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79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3">
            <a:extLst>
              <a:ext uri="{FF2B5EF4-FFF2-40B4-BE49-F238E27FC236}">
                <a16:creationId xmlns:a16="http://schemas.microsoft.com/office/drawing/2014/main" id="{B62A4979-1AD1-DF2D-1CE1-C54B3CDE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A1C9-8D9E-4FA6-B404-BFB3FE4FB832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4" name="ตัวยึดท้ายกระดาษ 4">
            <a:extLst>
              <a:ext uri="{FF2B5EF4-FFF2-40B4-BE49-F238E27FC236}">
                <a16:creationId xmlns:a16="http://schemas.microsoft.com/office/drawing/2014/main" id="{F667A294-649C-920E-C4B3-0CA6C4F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ยึดหมายเลขภาพนิ่ง 5">
            <a:extLst>
              <a:ext uri="{FF2B5EF4-FFF2-40B4-BE49-F238E27FC236}">
                <a16:creationId xmlns:a16="http://schemas.microsoft.com/office/drawing/2014/main" id="{451E4F7A-3491-50F9-1231-66366F0B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0786-2EA0-4357-9012-0E0C970C4F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6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>
            <a:extLst>
              <a:ext uri="{FF2B5EF4-FFF2-40B4-BE49-F238E27FC236}">
                <a16:creationId xmlns:a16="http://schemas.microsoft.com/office/drawing/2014/main" id="{DD3F24F7-A103-2890-0E71-E64EC715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7CF2-AC24-4749-B49D-224C8830EA98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3" name="ตัวยึดท้ายกระดาษ 4">
            <a:extLst>
              <a:ext uri="{FF2B5EF4-FFF2-40B4-BE49-F238E27FC236}">
                <a16:creationId xmlns:a16="http://schemas.microsoft.com/office/drawing/2014/main" id="{AFC0E355-F453-13AF-3676-627DE986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ยึดหมายเลขภาพนิ่ง 5">
            <a:extLst>
              <a:ext uri="{FF2B5EF4-FFF2-40B4-BE49-F238E27FC236}">
                <a16:creationId xmlns:a16="http://schemas.microsoft.com/office/drawing/2014/main" id="{D627DED5-165F-862C-1CD0-27FFCF0A6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E8E3-72BB-4CFE-B1E1-5A23C5E5A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45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4044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6500"/>
            </a:lvl1pPr>
            <a:lvl2pPr>
              <a:defRPr sz="5633"/>
            </a:lvl2pPr>
            <a:lvl3pPr>
              <a:defRPr sz="4911"/>
            </a:lvl3pPr>
            <a:lvl4pPr>
              <a:defRPr sz="4044"/>
            </a:lvl4pPr>
            <a:lvl5pPr>
              <a:defRPr sz="4044"/>
            </a:lvl5pPr>
            <a:lvl6pPr>
              <a:defRPr sz="4044"/>
            </a:lvl6pPr>
            <a:lvl7pPr>
              <a:defRPr sz="4044"/>
            </a:lvl7pPr>
            <a:lvl8pPr>
              <a:defRPr sz="4044"/>
            </a:lvl8pPr>
            <a:lvl9pPr>
              <a:defRPr sz="4044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2889"/>
            </a:lvl1pPr>
            <a:lvl2pPr marL="924309" indent="0">
              <a:buNone/>
              <a:defRPr sz="2455"/>
            </a:lvl2pPr>
            <a:lvl3pPr marL="1848618" indent="0">
              <a:buNone/>
              <a:defRPr sz="2022"/>
            </a:lvl3pPr>
            <a:lvl4pPr marL="2772927" indent="0">
              <a:buNone/>
              <a:defRPr sz="1878"/>
            </a:lvl4pPr>
            <a:lvl5pPr marL="3697238" indent="0">
              <a:buNone/>
              <a:defRPr sz="1878"/>
            </a:lvl5pPr>
            <a:lvl6pPr marL="4621547" indent="0">
              <a:buNone/>
              <a:defRPr sz="1878"/>
            </a:lvl6pPr>
            <a:lvl7pPr marL="5545859" indent="0">
              <a:buNone/>
              <a:defRPr sz="1878"/>
            </a:lvl7pPr>
            <a:lvl8pPr marL="6470168" indent="0">
              <a:buNone/>
              <a:defRPr sz="1878"/>
            </a:lvl8pPr>
            <a:lvl9pPr marL="7394477" indent="0">
              <a:buNone/>
              <a:defRPr sz="1878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id="{ABA75F19-ED12-375D-B16D-8AA79FDB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D439F-67E8-42C9-9536-7372D02021DF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id="{792605F1-75ED-1958-0215-362E3563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id="{BD2C0FE5-F79E-A133-A1E5-1174FD8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D3287-87A5-4E27-B019-75385136B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63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4044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6500"/>
            </a:lvl1pPr>
            <a:lvl2pPr marL="924309" indent="0">
              <a:buNone/>
              <a:defRPr sz="5633"/>
            </a:lvl2pPr>
            <a:lvl3pPr marL="1848618" indent="0">
              <a:buNone/>
              <a:defRPr sz="4911"/>
            </a:lvl3pPr>
            <a:lvl4pPr marL="2772927" indent="0">
              <a:buNone/>
              <a:defRPr sz="4044"/>
            </a:lvl4pPr>
            <a:lvl5pPr marL="3697238" indent="0">
              <a:buNone/>
              <a:defRPr sz="4044"/>
            </a:lvl5pPr>
            <a:lvl6pPr marL="4621547" indent="0">
              <a:buNone/>
              <a:defRPr sz="4044"/>
            </a:lvl6pPr>
            <a:lvl7pPr marL="5545859" indent="0">
              <a:buNone/>
              <a:defRPr sz="4044"/>
            </a:lvl7pPr>
            <a:lvl8pPr marL="6470168" indent="0">
              <a:buNone/>
              <a:defRPr sz="4044"/>
            </a:lvl8pPr>
            <a:lvl9pPr marL="7394477" indent="0">
              <a:buNone/>
              <a:defRPr sz="4044"/>
            </a:lvl9pPr>
          </a:lstStyle>
          <a:p>
            <a:pPr lvl="0"/>
            <a:endParaRPr lang="en-US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2889"/>
            </a:lvl1pPr>
            <a:lvl2pPr marL="924309" indent="0">
              <a:buNone/>
              <a:defRPr sz="2455"/>
            </a:lvl2pPr>
            <a:lvl3pPr marL="1848618" indent="0">
              <a:buNone/>
              <a:defRPr sz="2022"/>
            </a:lvl3pPr>
            <a:lvl4pPr marL="2772927" indent="0">
              <a:buNone/>
              <a:defRPr sz="1878"/>
            </a:lvl4pPr>
            <a:lvl5pPr marL="3697238" indent="0">
              <a:buNone/>
              <a:defRPr sz="1878"/>
            </a:lvl5pPr>
            <a:lvl6pPr marL="4621547" indent="0">
              <a:buNone/>
              <a:defRPr sz="1878"/>
            </a:lvl6pPr>
            <a:lvl7pPr marL="5545859" indent="0">
              <a:buNone/>
              <a:defRPr sz="1878"/>
            </a:lvl7pPr>
            <a:lvl8pPr marL="6470168" indent="0">
              <a:buNone/>
              <a:defRPr sz="1878"/>
            </a:lvl8pPr>
            <a:lvl9pPr marL="7394477" indent="0">
              <a:buNone/>
              <a:defRPr sz="1878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id="{C0789040-1CF8-6976-0D5C-C286350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A5118-44C7-487D-BA2F-146C93BAE887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id="{7195650E-2DA6-F7C3-7C13-8E329D1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id="{590512EC-6D87-C17F-A66C-BA3B57FB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961E-6AE9-4B5E-87C8-6389D8F20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2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>
            <a:extLst>
              <a:ext uri="{FF2B5EF4-FFF2-40B4-BE49-F238E27FC236}">
                <a16:creationId xmlns:a16="http://schemas.microsoft.com/office/drawing/2014/main" id="{CD4B7D12-36E5-F10A-0591-FA46B2CE7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85" tIns="63994" rIns="127985" bIns="639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คลิกเพื่อแก้ไขลักษณะชื่อเรื่องต้นแบบ</a:t>
            </a:r>
            <a:endParaRPr lang="en-US" altLang="en-US"/>
          </a:p>
        </p:txBody>
      </p:sp>
      <p:sp>
        <p:nvSpPr>
          <p:cNvPr id="1027" name="ตัวยึดข้อความ 2">
            <a:extLst>
              <a:ext uri="{FF2B5EF4-FFF2-40B4-BE49-F238E27FC236}">
                <a16:creationId xmlns:a16="http://schemas.microsoft.com/office/drawing/2014/main" id="{855A5B18-A9B1-C0AB-9D60-DA431704F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985" tIns="63994" rIns="127985" bIns="63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  <a:endParaRPr lang="en-US" altLang="en-US"/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188C8151-22FC-83FA-E15D-664063D16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127985" tIns="63994" rIns="127985" bIns="63994" numCol="1" anchor="ctr" anchorCtr="0" compatLnSpc="1">
            <a:prstTxWarp prst="textNoShape">
              <a:avLst/>
            </a:prstTxWarp>
          </a:bodyPr>
          <a:lstStyle>
            <a:lvl1pPr defTabSz="1845631" eaLnBrk="1" hangingPunct="1">
              <a:defRPr sz="2455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F4C6320-A3F6-480F-8E61-4EF7437B2057}" type="datetimeFigureOut">
              <a:rPr lang="en-US"/>
              <a:pPr>
                <a:defRPr/>
              </a:pPr>
              <a:t>12/28/2023</a:t>
            </a:fld>
            <a:endParaRPr lang="en-US"/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7492AE23-4819-70E4-1663-96CD3DD20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wrap="square" lIns="127985" tIns="63994" rIns="127985" bIns="63994" numCol="1" anchor="ctr" anchorCtr="0" compatLnSpc="1">
            <a:prstTxWarp prst="textNoShape">
              <a:avLst/>
            </a:prstTxWarp>
          </a:bodyPr>
          <a:lstStyle>
            <a:lvl1pPr algn="ctr" defTabSz="1845631" eaLnBrk="1" hangingPunct="1">
              <a:defRPr sz="2455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E7025460-84F9-178B-0FC3-471561723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127985" tIns="63994" rIns="127985" bIns="6399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B22158-6BF2-480E-A958-87D087C78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43088" rtl="0" eaLnBrk="0" fontAlgn="base" hangingPunct="0">
        <a:spcBef>
          <a:spcPct val="0"/>
        </a:spcBef>
        <a:spcAft>
          <a:spcPct val="0"/>
        </a:spcAft>
        <a:defRPr sz="8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843088" rtl="0" eaLnBrk="0" fontAlgn="base" hangingPunct="0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2pPr>
      <a:lvl3pPr algn="ctr" defTabSz="1843088" rtl="0" eaLnBrk="0" fontAlgn="base" hangingPunct="0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3pPr>
      <a:lvl4pPr algn="ctr" defTabSz="1843088" rtl="0" eaLnBrk="0" fontAlgn="base" hangingPunct="0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4pPr>
      <a:lvl5pPr algn="ctr" defTabSz="1843088" rtl="0" eaLnBrk="0" fontAlgn="base" hangingPunct="0">
        <a:spcBef>
          <a:spcPct val="0"/>
        </a:spcBef>
        <a:spcAft>
          <a:spcPct val="0"/>
        </a:spcAft>
        <a:defRPr sz="8900">
          <a:solidFill>
            <a:schemeClr val="tx1"/>
          </a:solidFill>
          <a:latin typeface="Calibri" pitchFamily="34" charset="0"/>
        </a:defRPr>
      </a:lvl5pPr>
      <a:lvl6pPr marL="660221" algn="ctr" defTabSz="1847702" rtl="0" fontAlgn="base">
        <a:spcBef>
          <a:spcPct val="0"/>
        </a:spcBef>
        <a:spcAft>
          <a:spcPct val="0"/>
        </a:spcAft>
        <a:defRPr sz="8955">
          <a:solidFill>
            <a:schemeClr val="tx1"/>
          </a:solidFill>
          <a:latin typeface="Calibri" pitchFamily="34" charset="0"/>
        </a:defRPr>
      </a:lvl6pPr>
      <a:lvl7pPr marL="1320442" algn="ctr" defTabSz="1847702" rtl="0" fontAlgn="base">
        <a:spcBef>
          <a:spcPct val="0"/>
        </a:spcBef>
        <a:spcAft>
          <a:spcPct val="0"/>
        </a:spcAft>
        <a:defRPr sz="8955">
          <a:solidFill>
            <a:schemeClr val="tx1"/>
          </a:solidFill>
          <a:latin typeface="Calibri" pitchFamily="34" charset="0"/>
        </a:defRPr>
      </a:lvl7pPr>
      <a:lvl8pPr marL="1980665" algn="ctr" defTabSz="1847702" rtl="0" fontAlgn="base">
        <a:spcBef>
          <a:spcPct val="0"/>
        </a:spcBef>
        <a:spcAft>
          <a:spcPct val="0"/>
        </a:spcAft>
        <a:defRPr sz="8955">
          <a:solidFill>
            <a:schemeClr val="tx1"/>
          </a:solidFill>
          <a:latin typeface="Calibri" pitchFamily="34" charset="0"/>
        </a:defRPr>
      </a:lvl8pPr>
      <a:lvl9pPr marL="2640886" algn="ctr" defTabSz="1847702" rtl="0" fontAlgn="base">
        <a:spcBef>
          <a:spcPct val="0"/>
        </a:spcBef>
        <a:spcAft>
          <a:spcPct val="0"/>
        </a:spcAft>
        <a:defRPr sz="8955">
          <a:solidFill>
            <a:schemeClr val="tx1"/>
          </a:solidFill>
          <a:latin typeface="Calibri" pitchFamily="34" charset="0"/>
        </a:defRPr>
      </a:lvl9pPr>
    </p:titleStyle>
    <p:bodyStyle>
      <a:lvl1pPr marL="687388" indent="-687388" algn="l" defTabSz="18430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1pPr>
      <a:lvl2pPr marL="1497013" indent="-573088" algn="l" defTabSz="18430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306638" indent="-455613" algn="l" defTabSz="18430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230563" indent="-455613" algn="l" defTabSz="18430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54488" indent="-455613" algn="l" defTabSz="18430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083702" indent="-462155" algn="l" defTabSz="1848618" rtl="0" eaLnBrk="1" latinLnBrk="0" hangingPunct="1">
        <a:spcBef>
          <a:spcPct val="20000"/>
        </a:spcBef>
        <a:buFont typeface="Arial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6pPr>
      <a:lvl7pPr marL="6008011" indent="-462155" algn="l" defTabSz="1848618" rtl="0" eaLnBrk="1" latinLnBrk="0" hangingPunct="1">
        <a:spcBef>
          <a:spcPct val="20000"/>
        </a:spcBef>
        <a:buFont typeface="Arial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7pPr>
      <a:lvl8pPr marL="6932324" indent="-462155" algn="l" defTabSz="1848618" rtl="0" eaLnBrk="1" latinLnBrk="0" hangingPunct="1">
        <a:spcBef>
          <a:spcPct val="20000"/>
        </a:spcBef>
        <a:buFont typeface="Arial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8pPr>
      <a:lvl9pPr marL="7856633" indent="-462155" algn="l" defTabSz="1848618" rtl="0" eaLnBrk="1" latinLnBrk="0" hangingPunct="1">
        <a:spcBef>
          <a:spcPct val="20000"/>
        </a:spcBef>
        <a:buFont typeface="Arial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48618" rtl="0" eaLnBrk="1" latinLnBrk="0" hangingPunct="1">
        <a:defRPr sz="3611" kern="1200">
          <a:solidFill>
            <a:schemeClr val="tx1"/>
          </a:solidFill>
          <a:latin typeface="+mn-lt"/>
          <a:ea typeface="+mn-ea"/>
          <a:cs typeface="+mn-cs"/>
        </a:defRPr>
      </a:lvl1pPr>
      <a:lvl2pPr marL="924309" algn="l" defTabSz="1848618" rtl="0" eaLnBrk="1" latinLnBrk="0" hangingPunct="1">
        <a:defRPr sz="3611" kern="1200">
          <a:solidFill>
            <a:schemeClr val="tx1"/>
          </a:solidFill>
          <a:latin typeface="+mn-lt"/>
          <a:ea typeface="+mn-ea"/>
          <a:cs typeface="+mn-cs"/>
        </a:defRPr>
      </a:lvl2pPr>
      <a:lvl3pPr marL="1848618" algn="l" defTabSz="1848618" rtl="0" eaLnBrk="1" latinLnBrk="0" hangingPunct="1">
        <a:defRPr sz="3611" kern="1200">
          <a:solidFill>
            <a:schemeClr val="tx1"/>
          </a:solidFill>
          <a:latin typeface="+mn-lt"/>
          <a:ea typeface="+mn-ea"/>
          <a:cs typeface="+mn-cs"/>
        </a:defRPr>
      </a:lvl3pPr>
      <a:lvl4pPr marL="2772927" algn="l" defTabSz="1848618" rtl="0" eaLnBrk="1" latinLnBrk="0" hangingPunct="1">
        <a:defRPr sz="3611" kern="1200">
          <a:solidFill>
            <a:schemeClr val="tx1"/>
          </a:solidFill>
          <a:latin typeface="+mn-lt"/>
          <a:ea typeface="+mn-ea"/>
          <a:cs typeface="+mn-cs"/>
        </a:defRPr>
      </a:lvl4pPr>
      <a:lvl5pPr marL="3697238" algn="l" defTabSz="1848618" rtl="0" eaLnBrk="1" latinLnBrk="0" hangingPunct="1">
        <a:defRPr sz="3611" kern="1200">
          <a:solidFill>
            <a:schemeClr val="tx1"/>
          </a:solidFill>
          <a:latin typeface="+mn-lt"/>
          <a:ea typeface="+mn-ea"/>
          <a:cs typeface="+mn-cs"/>
        </a:defRPr>
      </a:lvl5pPr>
      <a:lvl6pPr marL="4621547" algn="l" defTabSz="1848618" rtl="0" eaLnBrk="1" latinLnBrk="0" hangingPunct="1">
        <a:defRPr sz="3611" kern="1200">
          <a:solidFill>
            <a:schemeClr val="tx1"/>
          </a:solidFill>
          <a:latin typeface="+mn-lt"/>
          <a:ea typeface="+mn-ea"/>
          <a:cs typeface="+mn-cs"/>
        </a:defRPr>
      </a:lvl6pPr>
      <a:lvl7pPr marL="5545859" algn="l" defTabSz="1848618" rtl="0" eaLnBrk="1" latinLnBrk="0" hangingPunct="1">
        <a:defRPr sz="3611" kern="1200">
          <a:solidFill>
            <a:schemeClr val="tx1"/>
          </a:solidFill>
          <a:latin typeface="+mn-lt"/>
          <a:ea typeface="+mn-ea"/>
          <a:cs typeface="+mn-cs"/>
        </a:defRPr>
      </a:lvl7pPr>
      <a:lvl8pPr marL="6470168" algn="l" defTabSz="1848618" rtl="0" eaLnBrk="1" latinLnBrk="0" hangingPunct="1">
        <a:defRPr sz="3611" kern="1200">
          <a:solidFill>
            <a:schemeClr val="tx1"/>
          </a:solidFill>
          <a:latin typeface="+mn-lt"/>
          <a:ea typeface="+mn-ea"/>
          <a:cs typeface="+mn-cs"/>
        </a:defRPr>
      </a:lvl8pPr>
      <a:lvl9pPr marL="7394477" algn="l" defTabSz="1848618" rtl="0" eaLnBrk="1" latinLnBrk="0" hangingPunct="1">
        <a:defRPr sz="36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9E4"/>
            </a:gs>
            <a:gs pos="8000">
              <a:srgbClr val="FFFFFF"/>
            </a:gs>
            <a:gs pos="100000">
              <a:srgbClr val="FFFF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7">
            <a:extLst>
              <a:ext uri="{FF2B5EF4-FFF2-40B4-BE49-F238E27FC236}">
                <a16:creationId xmlns:a16="http://schemas.microsoft.com/office/drawing/2014/main" id="{1CCBD7B2-83D0-558A-406A-A79D9CB31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5552"/>
            <a:ext cx="6858000" cy="466137"/>
          </a:xfrm>
          <a:prstGeom prst="rect">
            <a:avLst/>
          </a:prstGeom>
          <a:solidFill>
            <a:srgbClr val="FFC9E4"/>
          </a:solidFill>
          <a:ln>
            <a:noFill/>
          </a:ln>
        </p:spPr>
        <p:txBody>
          <a:bodyPr lIns="72000" tIns="72000" rIns="72000" bIns="36576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lang="th-TH" alt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แบบฟอร์มที่ 3 สรุปสาระสำคัญของโครงการและแนวทางการบูรณาการ</a:t>
            </a:r>
            <a:endParaRPr lang="en-US" altLang="en-US" sz="19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015A96-A5D4-BA0D-2E1D-13F8AF84ECA7}"/>
              </a:ext>
            </a:extLst>
          </p:cNvPr>
          <p:cNvSpPr/>
          <p:nvPr/>
        </p:nvSpPr>
        <p:spPr>
          <a:xfrm>
            <a:off x="188913" y="544513"/>
            <a:ext cx="6524625" cy="304800"/>
          </a:xfrm>
          <a:prstGeom prst="roundRect">
            <a:avLst>
              <a:gd name="adj" fmla="val 50000"/>
            </a:avLst>
          </a:prstGeom>
          <a:solidFill>
            <a:srgbClr val="FF299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6" tIns="36576" rIns="36576" bIns="36576" anchor="ctr"/>
          <a:lstStyle/>
          <a:p>
            <a:r>
              <a:rPr lang="th-TH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.............................................................  หน่วยงาน .............................................</a:t>
            </a:r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1D1CC2-6F5B-3EBA-61CF-B86880D405B0}"/>
              </a:ext>
            </a:extLst>
          </p:cNvPr>
          <p:cNvSpPr/>
          <p:nvPr/>
        </p:nvSpPr>
        <p:spPr>
          <a:xfrm>
            <a:off x="290513" y="2936875"/>
            <a:ext cx="3052762" cy="868363"/>
          </a:xfrm>
          <a:prstGeom prst="roundRect">
            <a:avLst/>
          </a:prstGeom>
          <a:solidFill>
            <a:srgbClr val="FFC9E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r>
              <a:rPr lang="th-TH" alt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เหตุผลและความจำเป็นในการจัดทำโครงการ</a:t>
            </a:r>
          </a:p>
          <a:p>
            <a:r>
              <a:rPr lang="th-TH" altLang="en-US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</a:t>
            </a:r>
            <a:endParaRPr lang="en-US" altLang="en-US" sz="16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06BCF6-E32D-99B4-071B-E7D53B755644}"/>
              </a:ext>
            </a:extLst>
          </p:cNvPr>
          <p:cNvSpPr/>
          <p:nvPr/>
        </p:nvSpPr>
        <p:spPr>
          <a:xfrm>
            <a:off x="3697288" y="2720975"/>
            <a:ext cx="3100387" cy="1323975"/>
          </a:xfrm>
          <a:prstGeom prst="roundRect">
            <a:avLst>
              <a:gd name="adj" fmla="val 17321"/>
            </a:avLst>
          </a:prstGeom>
          <a:solidFill>
            <a:srgbClr val="FFDDEE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pPr algn="ctr"/>
            <a:r>
              <a:rPr lang="th-TH" alt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วัตถุประสงค์ของโครงการ</a:t>
            </a:r>
          </a:p>
          <a:p>
            <a:pPr algn="ctr"/>
            <a:r>
              <a:rPr lang="th-TH" altLang="en-US" sz="1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</a:t>
            </a:r>
            <a:r>
              <a:rPr lang="th-TH" alt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6D7A08A-14EA-2354-DADE-F338B3F85A3A}"/>
              </a:ext>
            </a:extLst>
          </p:cNvPr>
          <p:cNvSpPr/>
          <p:nvPr/>
        </p:nvSpPr>
        <p:spPr>
          <a:xfrm>
            <a:off x="3771900" y="4160838"/>
            <a:ext cx="2952750" cy="1060450"/>
          </a:xfrm>
          <a:prstGeom prst="roundRect">
            <a:avLst>
              <a:gd name="adj" fmla="val 3566"/>
            </a:avLst>
          </a:prstGeom>
          <a:solidFill>
            <a:srgbClr val="FFC9E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r>
              <a:rPr lang="th-TH" altLang="en-US" sz="20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กลุ่มเป้าหมายของโครงการ </a:t>
            </a:r>
            <a:r>
              <a:rPr lang="th-TH" altLang="en-US" sz="15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altLang="en-US" sz="15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Target Group</a:t>
            </a:r>
            <a:r>
              <a:rPr lang="th-TH" altLang="en-US" sz="15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br>
              <a:rPr lang="en-US" altLang="en-US" sz="15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en-US" sz="1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</a:t>
            </a:r>
            <a:endParaRPr lang="th-TH" altLang="en-US" sz="20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en-US" sz="20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พื้นที่ดำเนินการ</a:t>
            </a:r>
            <a:r>
              <a:rPr lang="en-US" altLang="en-US" sz="20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altLang="en-US" sz="18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</a:t>
            </a:r>
            <a:endParaRPr lang="th-TH" altLang="en-US" sz="180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3C0D0ED-E44F-7A9B-D24C-F581B7707CEA}"/>
              </a:ext>
            </a:extLst>
          </p:cNvPr>
          <p:cNvSpPr/>
          <p:nvPr/>
        </p:nvSpPr>
        <p:spPr>
          <a:xfrm>
            <a:off x="3746500" y="5313363"/>
            <a:ext cx="2967038" cy="1800225"/>
          </a:xfrm>
          <a:prstGeom prst="roundRect">
            <a:avLst>
              <a:gd name="adj" fmla="val 10553"/>
            </a:avLst>
          </a:prstGeom>
          <a:solidFill>
            <a:srgbClr val="FFC9E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r>
              <a:rPr lang="th-TH" altLang="en-US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ตัวชี้วัดเป้าหมายโครงการ </a:t>
            </a:r>
            <a:r>
              <a:rPr lang="en-US" altLang="en-US" sz="18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(Outputs)</a:t>
            </a:r>
            <a:r>
              <a:rPr lang="th-TH" altLang="en-US" sz="18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altLang="en-US" sz="1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......................................จำนวน ....... คน/แห่ง </a:t>
            </a:r>
          </a:p>
          <a:p>
            <a:endParaRPr lang="th-TH" altLang="en-US" sz="1000" b="1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en-US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ตัวชี้วัดผลลัพธ์</a:t>
            </a:r>
            <a:r>
              <a:rPr lang="en-US" altLang="en-US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18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(Outcomes)</a:t>
            </a:r>
            <a:endParaRPr lang="th-TH" altLang="en-US" sz="180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en-US" sz="1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 ................................จำนวน....... คน/แห่ง </a:t>
            </a:r>
          </a:p>
          <a:p>
            <a:r>
              <a:rPr lang="th-TH" altLang="en-US" sz="1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 ................................จำนวน....... คน/แห่ง </a:t>
            </a:r>
          </a:p>
          <a:p>
            <a:endParaRPr lang="en-US" altLang="en-US" sz="160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EAFAF41-BBD2-97C6-314D-F4ED95E48CC5}"/>
              </a:ext>
            </a:extLst>
          </p:cNvPr>
          <p:cNvSpPr/>
          <p:nvPr/>
        </p:nvSpPr>
        <p:spPr>
          <a:xfrm>
            <a:off x="280988" y="7256463"/>
            <a:ext cx="6307137" cy="1670050"/>
          </a:xfrm>
          <a:prstGeom prst="roundRect">
            <a:avLst>
              <a:gd name="adj" fmla="val 14413"/>
            </a:avLst>
          </a:prstGeom>
          <a:solidFill>
            <a:srgbClr val="FFC9E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r>
              <a:rPr lang="th-TH" altLang="en-US" sz="1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</a:t>
            </a:r>
          </a:p>
          <a:p>
            <a:r>
              <a:rPr lang="th-TH" altLang="en-US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altLang="en-US" sz="1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• </a:t>
            </a:r>
            <a:r>
              <a:rPr lang="th-TH" altLang="en-US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altLang="en-US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altLang="en-US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th-TH" altLang="en-US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4442C13-DA7A-B497-EF15-B72D4EF601EF}"/>
              </a:ext>
            </a:extLst>
          </p:cNvPr>
          <p:cNvSpPr/>
          <p:nvPr/>
        </p:nvSpPr>
        <p:spPr>
          <a:xfrm>
            <a:off x="3697288" y="895350"/>
            <a:ext cx="3048000" cy="1720850"/>
          </a:xfrm>
          <a:prstGeom prst="roundRect">
            <a:avLst>
              <a:gd name="adj" fmla="val 6463"/>
            </a:avLst>
          </a:prstGeom>
          <a:solidFill>
            <a:srgbClr val="FFC9E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576" tIns="36576" rIns="36576" bIns="36576"/>
          <a:lstStyle/>
          <a:p>
            <a:r>
              <a:rPr lang="th-TH" altLang="en-US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งบประมาณ </a:t>
            </a:r>
            <a:r>
              <a:rPr lang="en-US" altLang="en-US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altLang="en-US" sz="22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</a:t>
            </a:r>
            <a:r>
              <a:rPr lang="th-TH" altLang="en-US" sz="22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บาท</a:t>
            </a:r>
          </a:p>
          <a:p>
            <a:r>
              <a:rPr lang="th-TH" altLang="en-US" sz="1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(งบรายจ่ายอื่น งบดำเนินงาน งบลงุทน งบอุดหนุน.......... บาท)</a:t>
            </a:r>
          </a:p>
          <a:p>
            <a:r>
              <a:rPr lang="th-TH" altLang="en-US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 </a:t>
            </a:r>
            <a:r>
              <a:rPr lang="th-TH" altLang="en-US" sz="16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r>
              <a:rPr lang="th-TH" altLang="en-US" sz="1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คน/แห่ง</a:t>
            </a:r>
          </a:p>
          <a:p>
            <a:pPr>
              <a:lnSpc>
                <a:spcPct val="80000"/>
              </a:lnSpc>
            </a:pPr>
            <a:r>
              <a:rPr lang="th-TH" altLang="en-US" sz="18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ระยะเวลาดำเนินการ</a:t>
            </a:r>
            <a:br>
              <a:rPr lang="en-US" altLang="en-US" sz="22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altLang="en-US" sz="2200" b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</a:t>
            </a:r>
            <a:endParaRPr lang="en-US" altLang="en-US" sz="160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106" name="Group 2">
            <a:extLst>
              <a:ext uri="{FF2B5EF4-FFF2-40B4-BE49-F238E27FC236}">
                <a16:creationId xmlns:a16="http://schemas.microsoft.com/office/drawing/2014/main" id="{36CE5A10-3FF7-16EA-D51D-6961FC790E44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895350"/>
            <a:ext cx="3490912" cy="1970088"/>
            <a:chOff x="154229" y="1083640"/>
            <a:chExt cx="3580327" cy="1842568"/>
          </a:xfrm>
        </p:grpSpPr>
        <p:grpSp>
          <p:nvGrpSpPr>
            <p:cNvPr id="4122" name="Group 1">
              <a:extLst>
                <a:ext uri="{FF2B5EF4-FFF2-40B4-BE49-F238E27FC236}">
                  <a16:creationId xmlns:a16="http://schemas.microsoft.com/office/drawing/2014/main" id="{51BBB459-9D15-0829-4EF8-483992B5A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1511" y="1083640"/>
              <a:ext cx="2952114" cy="813455"/>
              <a:chOff x="-2321962" y="157048"/>
              <a:chExt cx="2952114" cy="813455"/>
            </a:xfrm>
          </p:grpSpPr>
          <p:sp>
            <p:nvSpPr>
              <p:cNvPr id="37" name="Oval 25">
                <a:extLst>
                  <a:ext uri="{FF2B5EF4-FFF2-40B4-BE49-F238E27FC236}">
                    <a16:creationId xmlns:a16="http://schemas.microsoft.com/office/drawing/2014/main" id="{CC4351F3-73CD-2B8C-6B2C-6A379158D953}"/>
                  </a:ext>
                </a:extLst>
              </p:cNvPr>
              <p:cNvSpPr/>
              <p:nvPr/>
            </p:nvSpPr>
            <p:spPr>
              <a:xfrm>
                <a:off x="-2321962" y="180804"/>
                <a:ext cx="2951858" cy="789884"/>
              </a:xfrm>
              <a:prstGeom prst="ellipse">
                <a:avLst/>
              </a:prstGeom>
              <a:solidFill>
                <a:srgbClr val="FF8BC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tIns="36576" rIns="36576" bIns="36576" anchor="ctr"/>
              <a:lstStyle/>
              <a:p>
                <a:pPr algn="ctr" defTabSz="1073117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2113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125" name="Rectangle 8">
                <a:extLst>
                  <a:ext uri="{FF2B5EF4-FFF2-40B4-BE49-F238E27FC236}">
                    <a16:creationId xmlns:a16="http://schemas.microsoft.com/office/drawing/2014/main" id="{8AE0B77C-B2A3-58F1-F56B-3E7B25234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21158" y="157048"/>
                <a:ext cx="2951310" cy="7889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6576" tIns="36576" rIns="36576" bIns="36576">
                <a:spAutoFit/>
              </a:bodyPr>
              <a:lstStyle>
                <a:lvl1pPr defTabSz="7429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7429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7429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7429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7429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368550" indent="-542925" defTabSz="7429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825750" indent="-542925" defTabSz="7429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282950" indent="-542925" defTabSz="7429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740150" indent="-542925" defTabSz="7429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th-TH" altLang="th-TH" sz="18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แผนงานบูรณาการ</a:t>
                </a:r>
                <a:br>
                  <a:rPr lang="en-US" altLang="th-TH" sz="18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</a:br>
                <a:r>
                  <a:rPr lang="th-TH" altLang="th-TH" sz="18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เตรียมความพร้อมเพื่อรองรับสังคมสูงวัย</a:t>
                </a:r>
              </a:p>
              <a:p>
                <a:pPr algn="ctr" eaLnBrk="1" hangingPunct="1"/>
                <a:r>
                  <a:rPr lang="th-TH" altLang="th-TH" sz="14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ประจำปีงบประมาณ พ.ศ. 256</a:t>
                </a:r>
                <a:r>
                  <a:rPr lang="en-US" altLang="th-TH" sz="14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8</a:t>
                </a:r>
                <a:endParaRPr lang="th-TH" altLang="th-TH" sz="1400" b="1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2343623-7E1F-B212-E4C0-B23FD8974493}"/>
                </a:ext>
              </a:extLst>
            </p:cNvPr>
            <p:cNvSpPr/>
            <p:nvPr/>
          </p:nvSpPr>
          <p:spPr>
            <a:xfrm>
              <a:off x="154229" y="1949246"/>
              <a:ext cx="3580327" cy="976962"/>
            </a:xfrm>
            <a:prstGeom prst="roundRect">
              <a:avLst/>
            </a:prstGeom>
            <a:solidFill>
              <a:srgbClr val="FFDDE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576" tIns="36576" rIns="36576" bIns="36576" anchor="ctr"/>
            <a:lstStyle/>
            <a:p>
              <a:r>
                <a:rPr lang="th-TH" altLang="en-US" sz="1800" b="1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เป้าหมายที่ </a:t>
              </a:r>
              <a:r>
                <a:rPr lang="en-US" altLang="en-US" sz="1800" b="1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  <a:r>
                <a:rPr lang="en-US" altLang="en-US" sz="18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altLang="en-US" sz="18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altLang="en-US" sz="20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: …………………………………………… </a:t>
              </a:r>
              <a:endParaRPr lang="th-TH" altLang="en-US" sz="20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altLang="en-US" sz="1800" b="1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แนวทางที่ </a:t>
              </a:r>
              <a:r>
                <a:rPr lang="en-US" altLang="en-US" sz="1800" b="1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…</a:t>
              </a:r>
              <a:r>
                <a:rPr lang="en-US" altLang="en-US" sz="18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:  </a:t>
              </a:r>
              <a:r>
                <a:rPr lang="en-US" altLang="en-US" sz="16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................................................................</a:t>
              </a:r>
              <a:endParaRPr lang="th-TH" altLang="en-US" sz="160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107" name="Group 6">
            <a:extLst>
              <a:ext uri="{FF2B5EF4-FFF2-40B4-BE49-F238E27FC236}">
                <a16:creationId xmlns:a16="http://schemas.microsoft.com/office/drawing/2014/main" id="{B71CC1D4-79C3-C30F-72FF-D00BC1EB6F0D}"/>
              </a:ext>
            </a:extLst>
          </p:cNvPr>
          <p:cNvGrpSpPr>
            <a:grpSpLocks/>
          </p:cNvGrpSpPr>
          <p:nvPr/>
        </p:nvGrpSpPr>
        <p:grpSpPr bwMode="auto">
          <a:xfrm>
            <a:off x="188913" y="3917950"/>
            <a:ext cx="3414712" cy="3330575"/>
            <a:chOff x="230312" y="3944890"/>
            <a:chExt cx="3414712" cy="384261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BF7A0B-8B3A-C747-A4BA-3F09440FF972}"/>
                </a:ext>
              </a:extLst>
            </p:cNvPr>
            <p:cNvSpPr/>
            <p:nvPr/>
          </p:nvSpPr>
          <p:spPr bwMode="auto">
            <a:xfrm>
              <a:off x="230312" y="3944890"/>
              <a:ext cx="3414712" cy="3842615"/>
            </a:xfrm>
            <a:prstGeom prst="rect">
              <a:avLst/>
            </a:prstGeom>
            <a:noFill/>
            <a:ln w="19050">
              <a:solidFill>
                <a:srgbClr val="7030A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6" tIns="36576" rIns="36576" bIns="36576" anchor="ctr"/>
            <a:lstStyle/>
            <a:p>
              <a:pPr algn="ctr">
                <a:defRPr/>
              </a:pPr>
              <a:endParaRPr lang="en-US" sz="4044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4112" name="Group 6">
              <a:extLst>
                <a:ext uri="{FF2B5EF4-FFF2-40B4-BE49-F238E27FC236}">
                  <a16:creationId xmlns:a16="http://schemas.microsoft.com/office/drawing/2014/main" id="{AD59B2E0-D43D-6DD4-B69D-2408905CD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437" y="4026453"/>
              <a:ext cx="3249612" cy="3677293"/>
              <a:chOff x="341199" y="4026686"/>
              <a:chExt cx="3250444" cy="367650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06BF29C4-9ACF-B81B-5EE6-C7D3F7E24B00}"/>
                  </a:ext>
                </a:extLst>
              </p:cNvPr>
              <p:cNvSpPr/>
              <p:nvPr/>
            </p:nvSpPr>
            <p:spPr bwMode="auto">
              <a:xfrm>
                <a:off x="341199" y="6270724"/>
                <a:ext cx="3250444" cy="1431973"/>
              </a:xfrm>
              <a:prstGeom prst="roundRect">
                <a:avLst>
                  <a:gd name="adj" fmla="val 15994"/>
                </a:avLst>
              </a:prstGeom>
              <a:solidFill>
                <a:srgbClr val="FFDDE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576" tIns="36576" rIns="36576" bIns="36576"/>
              <a:lstStyle/>
              <a:p>
                <a:r>
                  <a:rPr lang="th-TH" altLang="en-US" sz="17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ผลประโยชน์ที่คาดว่าจะได้รับ/ผลกระทบ</a:t>
                </a:r>
                <a:r>
                  <a:rPr lang="en-US" altLang="en-US" sz="17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(Impact)</a:t>
                </a:r>
                <a:endParaRPr lang="en-US" altLang="en-US" sz="17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r>
                  <a:rPr lang="th-TH" altLang="en-US" sz="160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• ........................................................................................</a:t>
                </a:r>
              </a:p>
              <a:p>
                <a:r>
                  <a:rPr lang="th-TH" altLang="en-US" sz="160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• .........................................................................................</a:t>
                </a:r>
              </a:p>
            </p:txBody>
          </p:sp>
          <p:sp>
            <p:nvSpPr>
              <p:cNvPr id="24" name="Arrow: Down 23">
                <a:extLst>
                  <a:ext uri="{FF2B5EF4-FFF2-40B4-BE49-F238E27FC236}">
                    <a16:creationId xmlns:a16="http://schemas.microsoft.com/office/drawing/2014/main" id="{D8FB2E2A-988F-CFCF-8981-B32C9F8B158B}"/>
                  </a:ext>
                </a:extLst>
              </p:cNvPr>
              <p:cNvSpPr/>
              <p:nvPr/>
            </p:nvSpPr>
            <p:spPr bwMode="auto">
              <a:xfrm>
                <a:off x="2891504" y="5956306"/>
                <a:ext cx="416046" cy="543247"/>
              </a:xfrm>
              <a:prstGeom prst="downArrow">
                <a:avLst/>
              </a:prstGeom>
              <a:solidFill>
                <a:srgbClr val="FF299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tIns="36576" rIns="36576" bIns="36576" anchor="ctr"/>
              <a:lstStyle/>
              <a:p>
                <a:pPr algn="ctr">
                  <a:defRPr/>
                </a:pPr>
                <a:endParaRPr lang="en-US" sz="4044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9FAAA2F-84D5-18FE-2B73-A98C24F1AF7D}"/>
                  </a:ext>
                </a:extLst>
              </p:cNvPr>
              <p:cNvSpPr/>
              <p:nvPr/>
            </p:nvSpPr>
            <p:spPr bwMode="auto">
              <a:xfrm>
                <a:off x="395188" y="4939466"/>
                <a:ext cx="3147231" cy="1248856"/>
              </a:xfrm>
              <a:prstGeom prst="roundRect">
                <a:avLst>
                  <a:gd name="adj" fmla="val 15051"/>
                </a:avLst>
              </a:prstGeom>
              <a:solidFill>
                <a:srgbClr val="FFC9E4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576" tIns="36576" rIns="36576" bIns="36576"/>
              <a:lstStyle/>
              <a:p>
                <a:r>
                  <a:rPr lang="th-TH" altLang="en-US" sz="18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ผลลัพธ์ของโครงการ (</a:t>
                </a:r>
                <a:r>
                  <a:rPr lang="en-US" altLang="en-US" sz="18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Outcome</a:t>
                </a:r>
                <a:r>
                  <a:rPr lang="th-TH" altLang="en-US" sz="1800" b="1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</a:p>
              <a:p>
                <a:r>
                  <a:rPr lang="th-TH" altLang="en-US" sz="160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•.....................................................................................</a:t>
                </a:r>
              </a:p>
              <a:p>
                <a:r>
                  <a:rPr lang="th-TH" altLang="en-US" sz="160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•......................................................................................</a:t>
                </a:r>
                <a:endParaRPr lang="en-US" altLang="en-US" sz="150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Arrow: Down 22">
                <a:extLst>
                  <a:ext uri="{FF2B5EF4-FFF2-40B4-BE49-F238E27FC236}">
                    <a16:creationId xmlns:a16="http://schemas.microsoft.com/office/drawing/2014/main" id="{413A07C9-1AEB-BDEB-6270-10F4A266D3B1}"/>
                  </a:ext>
                </a:extLst>
              </p:cNvPr>
              <p:cNvSpPr/>
              <p:nvPr/>
            </p:nvSpPr>
            <p:spPr bwMode="auto">
              <a:xfrm>
                <a:off x="2891504" y="4833524"/>
                <a:ext cx="416046" cy="471074"/>
              </a:xfrm>
              <a:prstGeom prst="downArrow">
                <a:avLst/>
              </a:prstGeom>
              <a:solidFill>
                <a:srgbClr val="FF299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" tIns="36576" rIns="36576" bIns="36576" anchor="ctr"/>
              <a:lstStyle/>
              <a:p>
                <a:pPr algn="ctr">
                  <a:defRPr/>
                </a:pPr>
                <a:endParaRPr lang="en-US" sz="4044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85F59DD-21E5-D711-0034-F1ED9BDDA3FC}"/>
                  </a:ext>
                </a:extLst>
              </p:cNvPr>
              <p:cNvSpPr/>
              <p:nvPr/>
            </p:nvSpPr>
            <p:spPr bwMode="auto">
              <a:xfrm>
                <a:off x="404715" y="4027544"/>
                <a:ext cx="3137703" cy="862479"/>
              </a:xfrm>
              <a:prstGeom prst="roundRect">
                <a:avLst>
                  <a:gd name="adj" fmla="val 15302"/>
                </a:avLst>
              </a:prstGeom>
              <a:solidFill>
                <a:srgbClr val="FFDDE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36576" tIns="36576" rIns="36576" bIns="36576"/>
              <a:lstStyle/>
              <a:p>
                <a:r>
                  <a:rPr lang="th-TH" altLang="en-US" sz="18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ผลผลิตของโครงการ (</a:t>
                </a:r>
                <a:r>
                  <a:rPr lang="en-US" altLang="en-US" sz="18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Output</a:t>
                </a:r>
                <a:r>
                  <a:rPr lang="th-TH" altLang="en-US" sz="1800" b="1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)</a:t>
                </a:r>
              </a:p>
              <a:p>
                <a:r>
                  <a:rPr lang="th-TH" altLang="en-US" sz="1600" dirty="0">
                    <a:solidFill>
                      <a:srgbClr val="00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........................................................................................</a:t>
                </a:r>
                <a:endParaRPr lang="en-US" altLang="en-US" sz="1600" dirty="0">
                  <a:solidFill>
                    <a:srgbClr val="00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4108" name="Group 1">
            <a:extLst>
              <a:ext uri="{FF2B5EF4-FFF2-40B4-BE49-F238E27FC236}">
                <a16:creationId xmlns:a16="http://schemas.microsoft.com/office/drawing/2014/main" id="{1A5DCA48-D2C5-0C9C-4AA7-5AF853A17A14}"/>
              </a:ext>
            </a:extLst>
          </p:cNvPr>
          <p:cNvGrpSpPr>
            <a:grpSpLocks/>
          </p:cNvGrpSpPr>
          <p:nvPr/>
        </p:nvGrpSpPr>
        <p:grpSpPr bwMode="auto">
          <a:xfrm>
            <a:off x="290513" y="9056688"/>
            <a:ext cx="6307137" cy="595312"/>
            <a:chOff x="290513" y="9253661"/>
            <a:chExt cx="6307137" cy="59518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01EC36C-602A-D211-4938-FCE09D5E24B2}"/>
                </a:ext>
              </a:extLst>
            </p:cNvPr>
            <p:cNvSpPr/>
            <p:nvPr/>
          </p:nvSpPr>
          <p:spPr>
            <a:xfrm>
              <a:off x="290513" y="9269533"/>
              <a:ext cx="6307137" cy="579317"/>
            </a:xfrm>
            <a:prstGeom prst="roundRect">
              <a:avLst>
                <a:gd name="adj" fmla="val 31477"/>
              </a:avLst>
            </a:prstGeom>
            <a:solidFill>
              <a:srgbClr val="FFDDEE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576" tIns="36576" rIns="36576" bIns="36576"/>
            <a:lstStyle/>
            <a:p>
              <a:pPr>
                <a:defRPr/>
              </a:pPr>
              <a:endParaRPr lang="en-US" sz="135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10" name="TextBox 2">
              <a:extLst>
                <a:ext uri="{FF2B5EF4-FFF2-40B4-BE49-F238E27FC236}">
                  <a16:creationId xmlns:a16="http://schemas.microsoft.com/office/drawing/2014/main" id="{8C1C3B18-6C75-3A34-D04A-0CB3984A4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563" y="9253661"/>
              <a:ext cx="587375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th-TH" altLang="th-TH" sz="1400" b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ผู้รับผิดชอบโครงการ</a:t>
              </a:r>
              <a:r>
                <a:rPr lang="th-TH" altLang="th-TH" sz="1400">
                  <a:latin typeface="TH SarabunPSK" panose="020B0500040200020003" pitchFamily="34" charset="-34"/>
                  <a:cs typeface="TH SarabunPSK" panose="020B0500040200020003" pitchFamily="34" charset="-34"/>
                </a:rPr>
                <a:t> ...................................................................................................................................................................................</a:t>
              </a:r>
              <a:endParaRPr lang="en-US" altLang="th-TH" sz="1400" b="1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84000">
              <a:srgbClr val="FFFFFF"/>
            </a:gs>
            <a:gs pos="100000">
              <a:srgbClr val="FFDDEE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>
            <a:extLst>
              <a:ext uri="{FF2B5EF4-FFF2-40B4-BE49-F238E27FC236}">
                <a16:creationId xmlns:a16="http://schemas.microsoft.com/office/drawing/2014/main" id="{F064BD66-511E-B429-9176-7098276CD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28464"/>
            <a:ext cx="65405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th-TH" alt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แนวทางการบูรณาการ แผนงานบูรณาการเตรียมความพร้อม</a:t>
            </a:r>
            <a:endParaRPr lang="en-US" altLang="en-US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alt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เพื่อรองรับสังคมสูงวัย ประจำปีงบประมาณ พ.ศ. 256</a:t>
            </a:r>
            <a:r>
              <a:rPr lang="en-US" alt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r>
            <a:endParaRPr lang="th-TH" altLang="en-US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B5AF2D-13F8-84C8-0863-1BF5FDC40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34699"/>
              </p:ext>
            </p:extLst>
          </p:nvPr>
        </p:nvGraphicFramePr>
        <p:xfrm>
          <a:off x="404813" y="2360712"/>
          <a:ext cx="6119812" cy="7239000"/>
        </p:xfrm>
        <a:graphic>
          <a:graphicData uri="http://schemas.openxmlformats.org/drawingml/2006/table">
            <a:tbl>
              <a:tblPr firstRow="1" firstCol="1" bandRow="1"/>
              <a:tblGrid>
                <a:gridCol w="176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755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107569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หน่วยงาน/โครงการ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42" marR="28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9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07569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  <a:b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ร่วมบูรณาการ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42" marR="28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07569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การบูรณาการ</a:t>
                      </a:r>
                    </a:p>
                    <a:p>
                      <a:pPr marL="0" indent="0" algn="ctr">
                        <a:lnSpc>
                          <a:spcPct val="90000"/>
                        </a:lnSpc>
                        <a:spcAft>
                          <a:spcPts val="0"/>
                        </a:spcAft>
                        <a:tabLst>
                          <a:tab pos="107569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พื้นที่/กลไก/กิจกรรม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42" marR="287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450">
                <a:tc>
                  <a:txBody>
                    <a:bodyPr/>
                    <a:lstStyle/>
                    <a:p>
                      <a:pPr marL="457200" indent="-457200" algn="l">
                        <a:spcAft>
                          <a:spcPts val="0"/>
                        </a:spcAft>
                        <a:tabLst>
                          <a:tab pos="1075690" algn="l"/>
                        </a:tabLs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โครงการ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…</a:t>
                      </a:r>
                    </a:p>
                    <a:p>
                      <a:pPr marL="457200" indent="-457200" algn="l">
                        <a:spcAft>
                          <a:spcPts val="0"/>
                        </a:spcAft>
                        <a:tabLst>
                          <a:tab pos="1075690" algn="l"/>
                        </a:tabLst>
                      </a:pPr>
                      <a:r>
                        <a:rPr lang="th-TH" sz="2400" b="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(หน่วยงาน)</a:t>
                      </a:r>
                      <a:endParaRPr lang="en-US" sz="2400" b="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42" marR="28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1075690" algn="l"/>
                        </a:tabLs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42" marR="28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0"/>
                        </a:spcAft>
                        <a:tabLst>
                          <a:tab pos="1075690" algn="l"/>
                        </a:tabLst>
                      </a:pPr>
                      <a:r>
                        <a:rPr lang="en-US" sz="1600" dirty="0">
                          <a:effectLst/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effectLst/>
                        <a:latin typeface="TH SarabunPSK" panose="020B0500040200020003" pitchFamily="34" charset="-34"/>
                        <a:ea typeface="Cordia New" panose="020B0304020202020204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42" marR="28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2">
            <a:extLst>
              <a:ext uri="{FF2B5EF4-FFF2-40B4-BE49-F238E27FC236}">
                <a16:creationId xmlns:a16="http://schemas.microsoft.com/office/drawing/2014/main" id="{199DCD54-4498-B52E-3270-E37F325DC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427203"/>
            <a:ext cx="6453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th-TH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แนวทางที่ .............</a:t>
            </a:r>
            <a:r>
              <a:rPr lang="en-US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</a:t>
            </a:r>
            <a:r>
              <a:rPr lang="th-TH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</a:t>
            </a:r>
            <a:r>
              <a:rPr lang="en-US" alt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14235</TotalTime>
  <Words>215</Words>
  <Application>Microsoft Office PowerPoint</Application>
  <PresentationFormat>A4 Paper (210x297 mm)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TH SarabunPSK</vt:lpstr>
      <vt:lpstr>ชุดรูปแบบของ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DELL</dc:creator>
  <cp:lastModifiedBy>Dop</cp:lastModifiedBy>
  <cp:revision>1176</cp:revision>
  <cp:lastPrinted>2020-11-23T10:04:23Z</cp:lastPrinted>
  <dcterms:created xsi:type="dcterms:W3CDTF">2016-11-07T06:30:32Z</dcterms:created>
  <dcterms:modified xsi:type="dcterms:W3CDTF">2023-12-28T10:23:42Z</dcterms:modified>
</cp:coreProperties>
</file>